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9BF400F-ED7E-601C-FB4E-3DBB6A34288D}" name="Marie Georgette Yolande J. Louis" initials="ML" userId="S::marie.louis@natur.gl::3575c1a4-83b0-48bb-88f9-6f83d03832b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uti Tervo" initials="OT" lastIdx="3" clrIdx="0">
    <p:extLst>
      <p:ext uri="{19B8F6BF-5375-455C-9EA6-DF929625EA0E}">
        <p15:presenceInfo xmlns:p15="http://schemas.microsoft.com/office/powerpoint/2012/main" userId="S::outi@natur.gl::4b5b5a14-f06c-43f5-90ef-183275e507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82"/>
  </p:normalViewPr>
  <p:slideViewPr>
    <p:cSldViewPr snapToGrid="0">
      <p:cViewPr varScale="1">
        <p:scale>
          <a:sx n="66" d="100"/>
          <a:sy n="66" d="100"/>
        </p:scale>
        <p:origin x="31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14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009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785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326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962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089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57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691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373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608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51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D81E06-7539-421D-9281-C3314E33C3C6}" type="datetimeFigureOut">
              <a:rPr lang="da-DK" smtClean="0"/>
              <a:t>09-07-2024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2B6C3A-D9A0-477F-BF16-A883B5617F8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493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dolphin with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8D10731E-1E85-A1D9-20DF-AD6EE169E4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1" b="15730"/>
          <a:stretch/>
        </p:blipFill>
        <p:spPr>
          <a:xfrm>
            <a:off x="2214300" y="5643922"/>
            <a:ext cx="2956143" cy="1399928"/>
          </a:xfrm>
          <a:prstGeom prst="rect">
            <a:avLst/>
          </a:prstGeom>
        </p:spPr>
      </p:pic>
      <p:pic>
        <p:nvPicPr>
          <p:cNvPr id="12" name="Picture 11" descr="A dolphin sculpture on a white background&#10;&#10;Description automatically generated">
            <a:extLst>
              <a:ext uri="{FF2B5EF4-FFF2-40B4-BE49-F238E27FC236}">
                <a16:creationId xmlns:a16="http://schemas.microsoft.com/office/drawing/2014/main" id="{30B446CB-9AF4-CABE-F72C-4CA38F7554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90" b="16152"/>
          <a:stretch/>
        </p:blipFill>
        <p:spPr>
          <a:xfrm>
            <a:off x="2158860" y="6964944"/>
            <a:ext cx="3313035" cy="1382784"/>
          </a:xfrm>
          <a:prstGeom prst="rect">
            <a:avLst/>
          </a:prstGeom>
        </p:spPr>
      </p:pic>
      <p:pic>
        <p:nvPicPr>
          <p:cNvPr id="14" name="Picture 13" descr="A black whale with a black background&#10;&#10;Description automatically generated">
            <a:extLst>
              <a:ext uri="{FF2B5EF4-FFF2-40B4-BE49-F238E27FC236}">
                <a16:creationId xmlns:a16="http://schemas.microsoft.com/office/drawing/2014/main" id="{513C6CD1-4B09-AD80-F0C9-B7E660ED8D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957" y="7665868"/>
            <a:ext cx="3901117" cy="2602777"/>
          </a:xfrm>
          <a:prstGeom prst="rect">
            <a:avLst/>
          </a:prstGeom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2A2CCE86-4AC2-D1AE-616C-C034B4260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53" y="4502309"/>
            <a:ext cx="6737965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AARLUARSUIT/ARFERIT MISISSUGASSARTAAT	                        </a:t>
            </a:r>
            <a:r>
              <a:rPr lang="en-GB" altLang="da-DK" sz="12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Ulloq</a:t>
            </a: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__________________</a:t>
            </a:r>
            <a:endParaRPr kumimoji="0" lang="da-DK" altLang="da-DK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Piniartup</a:t>
            </a: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GB" alt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aqqa</a:t>
            </a: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____________________________________________________________________ </a:t>
            </a:r>
            <a:endParaRPr kumimoji="0" lang="da-DK" altLang="da-DK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ts val="300"/>
              </a:spcAft>
            </a:pPr>
            <a:r>
              <a:rPr kumimoji="0" lang="en-GB" alt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Illoqarfik</a:t>
            </a: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kumimoji="0" lang="en-GB" alt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nunaqarfik</a:t>
            </a: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____________________   </a:t>
            </a:r>
            <a:r>
              <a:rPr kumimoji="0" lang="en-GB" alt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Konto</a:t>
            </a: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____________________ ____________</a:t>
            </a:r>
            <a:endParaRPr kumimoji="0" lang="da-DK" altLang="da-DK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Pisaqarfik</a:t>
            </a: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________________ </a:t>
            </a:r>
            <a:r>
              <a:rPr kumimoji="0" lang="en-GB" alt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Pisaqarfiup</a:t>
            </a: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GPS </a:t>
            </a:r>
            <a:r>
              <a:rPr kumimoji="0" lang="en-GB" altLang="da-DK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positionia</a:t>
            </a:r>
            <a:r>
              <a:rPr kumimoji="0" lang="en-GB" altLang="da-DK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_______________ N ______________ W</a:t>
            </a:r>
            <a:endParaRPr kumimoji="0" lang="da-DK" altLang="da-DK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22BD4-524C-CD35-AD5F-8A9D61FE4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28" y="5611665"/>
            <a:ext cx="195116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da-DK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Uumasoq</a:t>
            </a:r>
            <a:r>
              <a:rPr kumimoji="0" lang="en-GB" altLang="da-DK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kumimoji="0" lang="en-GB" altLang="da-DK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krydsileruk</a:t>
            </a:r>
            <a:r>
              <a:rPr kumimoji="0" lang="en-GB" altLang="da-DK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da-D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□ </a:t>
            </a:r>
            <a:r>
              <a:rPr kumimoji="0" lang="en-GB" altLang="da-DK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Aarluarsuk</a:t>
            </a:r>
            <a:r>
              <a:rPr kumimoji="0" lang="en-GB" altLang="da-DK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GB" altLang="da-DK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saneraa</a:t>
            </a:r>
            <a:r>
              <a:rPr kumimoji="0" lang="en-GB" altLang="da-DK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GB" altLang="da-DK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qaqortoq</a:t>
            </a:r>
            <a:endParaRPr kumimoji="0" lang="da-DK" altLang="da-D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55FA10-3677-A8FD-63EA-07491E313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5" y="7113027"/>
            <a:ext cx="172765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da-D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□</a:t>
            </a:r>
            <a:r>
              <a:rPr kumimoji="0" lang="en-GB" altLang="da-DK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GB" altLang="da-DK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Aarluarsuk</a:t>
            </a:r>
            <a:r>
              <a:rPr kumimoji="0" lang="en-GB" altLang="da-DK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da-DK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siggui</a:t>
            </a:r>
            <a:r>
              <a:rPr kumimoji="0" lang="en-GB" altLang="da-DK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da-DK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qaqortut</a:t>
            </a:r>
            <a:endParaRPr kumimoji="0" lang="da-DK" alt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B0AE74C-01B1-BE2C-DB8B-57531E5C2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57" y="8539447"/>
            <a:ext cx="115288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a-DK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□ </a:t>
            </a:r>
            <a:r>
              <a:rPr kumimoji="0" lang="en-GB" altLang="da-DK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Niisarnaq</a:t>
            </a:r>
            <a:endParaRPr kumimoji="0" lang="da-DK" altLang="da-D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D10A1727-8F4E-2E66-E3F5-D693AD033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53" y="9705924"/>
            <a:ext cx="678868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Misissugassat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Pinngortitaleriffiliaanneqarsinnaapput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Kivioq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2,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ulluinnarni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qulingiluat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9.00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pingasullu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15.00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akornanni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tlf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36 12 00).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Akilerneqarnissamut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immersugassaq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inummut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tunngasoq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tassani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altLang="da-DK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immersorneqarsinnaavoq</a:t>
            </a:r>
            <a:r>
              <a:rPr kumimoji="0" lang="en-US" altLang="da-DK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da-DK" altLang="da-D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7" name="Picture 2">
            <a:extLst>
              <a:ext uri="{FF2B5EF4-FFF2-40B4-BE49-F238E27FC236}">
                <a16:creationId xmlns:a16="http://schemas.microsoft.com/office/drawing/2014/main" id="{A88C85BF-0AAB-F2F5-D502-7EDC3D3AB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007" y="257658"/>
            <a:ext cx="739601" cy="618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0187E975-CD8C-359C-8A86-44D87C4E4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255" y="394896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522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a-DK" sz="1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PINNGORTITALERIFFIK</a:t>
            </a:r>
            <a:endParaRPr kumimoji="0" lang="da-DK" altLang="da-DK" sz="1000" b="1" i="0" u="none" strike="noStrike" cap="none" normalizeH="0" baseline="0" dirty="0">
              <a:ln>
                <a:noFill/>
              </a:ln>
              <a:solidFill>
                <a:srgbClr val="008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a-DK" sz="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GREENLAND INSTITUTE OF NATURAL RESOURCES</a:t>
            </a:r>
            <a:endParaRPr kumimoji="0" lang="da-DK" altLang="da-DK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a-DK" sz="800" b="0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GRØNLANDS NATURINSTITUT</a:t>
            </a:r>
            <a:endParaRPr kumimoji="0" lang="da-DK" altLang="da-DK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alt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D04A80F0-EA4B-D4CD-F0C7-A98309D77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499" y="1379629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9AE428-92EF-F94E-83F7-244E7EBB76C7}"/>
              </a:ext>
            </a:extLst>
          </p:cNvPr>
          <p:cNvSpPr txBox="1"/>
          <p:nvPr/>
        </p:nvSpPr>
        <p:spPr>
          <a:xfrm>
            <a:off x="421036" y="1186361"/>
            <a:ext cx="678868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16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Suliniutitsinni aarluarsuit assigiinngitsut marluk DNA-vi atorlugit:</a:t>
            </a:r>
          </a:p>
          <a:p>
            <a:pPr marL="400050" indent="-400050">
              <a:buAutoNum type="romanLcParenR"/>
            </a:pPr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Issittumi/Atlantikup avannaani uumasoqatigiit ataasiunersut arlaliunersulluunniit paasiniarlugit, </a:t>
            </a:r>
          </a:p>
          <a:p>
            <a:pPr marL="400050" indent="-400050">
              <a:buAutoNum type="romanLcParenR"/>
            </a:pPr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Uumaasut nunatsinniittut immikkoortuunersut imaluunniit Island-imiittut, Norgemiittut, Canadamiittut, Savalimmiuniittut Europalluunniit </a:t>
            </a:r>
            <a:r>
              <a:rPr lang="da-DK" sz="1400">
                <a:latin typeface="Calibri" panose="020F0502020204030204" pitchFamily="34" charset="0"/>
                <a:cs typeface="Calibri" panose="020F0502020204030204" pitchFamily="34" charset="0"/>
              </a:rPr>
              <a:t>imartaaniittut ilaqutariissusaat </a:t>
            </a:r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misissorniarpagut,</a:t>
            </a:r>
          </a:p>
          <a:p>
            <a:pPr marL="400050" indent="-400050">
              <a:buAutoNum type="romanLcParenR"/>
            </a:pPr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Silap pissusaata allanngorsimanerata uumasoqatigiinnut sunniisimanera paasiniarlugu.</a:t>
            </a:r>
            <a:endParaRPr lang="en-US" sz="1400" b="0" i="0" dirty="0">
              <a:effectLst/>
              <a:highlight>
                <a:srgbClr val="FFFFFF"/>
              </a:highlight>
              <a:latin typeface="Google Sans"/>
            </a:endParaRPr>
          </a:p>
          <a:p>
            <a:r>
              <a:rPr lang="en-US" sz="1400" b="0" i="0" dirty="0" err="1">
                <a:effectLst/>
                <a:highlight>
                  <a:srgbClr val="FFFFFF"/>
                </a:highlight>
                <a:latin typeface="Google Sans"/>
              </a:rPr>
              <a:t>Misissuinerup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US" sz="1400" b="0" i="0" dirty="0" err="1">
                <a:effectLst/>
                <a:highlight>
                  <a:srgbClr val="FFFFFF"/>
                </a:highlight>
                <a:latin typeface="Google Sans"/>
              </a:rPr>
              <a:t>inerneri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US" sz="1400" b="0" i="0" dirty="0" err="1">
                <a:effectLst/>
                <a:highlight>
                  <a:srgbClr val="FFFFFF"/>
                </a:highlight>
                <a:latin typeface="Google Sans"/>
              </a:rPr>
              <a:t>aarluarsuit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Google Sans"/>
              </a:rPr>
              <a:t>/</a:t>
            </a:r>
            <a:r>
              <a:rPr lang="en-US" sz="1400" b="0" i="0" dirty="0" err="1">
                <a:effectLst/>
                <a:highlight>
                  <a:srgbClr val="FFFFFF"/>
                </a:highlight>
                <a:latin typeface="Google Sans"/>
              </a:rPr>
              <a:t>arferit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US" sz="1400" b="0" i="0" dirty="0" err="1">
                <a:effectLst/>
                <a:highlight>
                  <a:srgbClr val="FFFFFF"/>
                </a:highlight>
                <a:latin typeface="Google Sans"/>
              </a:rPr>
              <a:t>aqunneqarnerisa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US" sz="1400" b="0" i="0" dirty="0" err="1">
                <a:effectLst/>
                <a:highlight>
                  <a:srgbClr val="FFFFFF"/>
                </a:highlight>
                <a:latin typeface="Google Sans"/>
              </a:rPr>
              <a:t>pitsanngorsarnissaannut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Google Sans"/>
              </a:rPr>
              <a:t> </a:t>
            </a:r>
            <a:r>
              <a:rPr lang="en-US" sz="1400" dirty="0" err="1">
                <a:highlight>
                  <a:srgbClr val="FFFFFF"/>
                </a:highlight>
                <a:latin typeface="Google Sans"/>
              </a:rPr>
              <a:t>uumasoqatigiillu</a:t>
            </a:r>
            <a:r>
              <a:rPr lang="en-US" sz="1400" dirty="0">
                <a:highlight>
                  <a:srgbClr val="FFFFFF"/>
                </a:highlight>
                <a:latin typeface="Google Sans"/>
              </a:rPr>
              <a:t> </a:t>
            </a:r>
            <a:r>
              <a:rPr lang="en-US" sz="1400" dirty="0" err="1">
                <a:highlight>
                  <a:srgbClr val="FFFFFF"/>
                </a:highlight>
                <a:latin typeface="Google Sans"/>
              </a:rPr>
              <a:t>peqqissuunissaannut</a:t>
            </a:r>
            <a:r>
              <a:rPr lang="en-US" sz="1400" dirty="0">
                <a:highlight>
                  <a:srgbClr val="FFFFFF"/>
                </a:highlight>
                <a:latin typeface="Google Sans"/>
              </a:rPr>
              <a:t> </a:t>
            </a:r>
            <a:r>
              <a:rPr lang="en-US" sz="1400" dirty="0" err="1">
                <a:highlight>
                  <a:srgbClr val="FFFFFF"/>
                </a:highlight>
                <a:latin typeface="Google Sans"/>
              </a:rPr>
              <a:t>ilapittuutaassapput</a:t>
            </a:r>
            <a:r>
              <a:rPr lang="en-US" sz="1400" b="0" i="0" dirty="0">
                <a:effectLst/>
                <a:highlight>
                  <a:srgbClr val="FFFFFF"/>
                </a:highlight>
                <a:latin typeface="Google Sans"/>
              </a:rPr>
              <a:t>.</a:t>
            </a:r>
            <a:br>
              <a:rPr lang="en-US" sz="1400" dirty="0"/>
            </a:br>
            <a:endParaRPr lang="da-DK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Piniartunik suleqateqarusuppugut misissugassanillu pisiniarluta (mattak neqiluunniit qerisoq – misissugassaq ataaseq DKK 500,-) Kitaani uumasut assigiinngitsuneersut. Ataani paasissutissat perusuppagut.</a:t>
            </a:r>
          </a:p>
          <a:p>
            <a:endParaRPr lang="da-DK" sz="1600" dirty="0">
              <a:solidFill>
                <a:schemeClr val="tx2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a-DK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a-DK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136037-C21C-BC57-77D5-2E344A1A4F42}"/>
              </a:ext>
            </a:extLst>
          </p:cNvPr>
          <p:cNvSpPr txBox="1"/>
          <p:nvPr/>
        </p:nvSpPr>
        <p:spPr>
          <a:xfrm>
            <a:off x="363255" y="819515"/>
            <a:ext cx="63068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Issittumi Atlantikullu avannaani aarluarsuit assigiinngitsut marluk pillugit suliniut nutaaq	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2EF058-E284-BE66-00C0-4CCEA9806EE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74" t="27770" r="43681" b="32927"/>
          <a:stretch/>
        </p:blipFill>
        <p:spPr bwMode="auto">
          <a:xfrm>
            <a:off x="5757014" y="7092564"/>
            <a:ext cx="1246304" cy="16067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F5D94820-82A0-A563-B069-18AA6BE98624}"/>
              </a:ext>
            </a:extLst>
          </p:cNvPr>
          <p:cNvSpPr txBox="1"/>
          <p:nvPr/>
        </p:nvSpPr>
        <p:spPr>
          <a:xfrm>
            <a:off x="5612743" y="7143804"/>
            <a:ext cx="39644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5cm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298DFF2-0332-5AAA-01F2-632EDC0ED04D}"/>
              </a:ext>
            </a:extLst>
          </p:cNvPr>
          <p:cNvSpPr txBox="1"/>
          <p:nvPr/>
        </p:nvSpPr>
        <p:spPr>
          <a:xfrm>
            <a:off x="6351083" y="6915857"/>
            <a:ext cx="39644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400" dirty="0">
                <a:latin typeface="Calibri" panose="020F0502020204030204" pitchFamily="34" charset="0"/>
                <a:cs typeface="Calibri" panose="020F0502020204030204" pitchFamily="34" charset="0"/>
              </a:rPr>
              <a:t>5cm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979CE96-F212-6CDE-FD83-95E9BD7E6C6E}"/>
              </a:ext>
            </a:extLst>
          </p:cNvPr>
          <p:cNvSpPr txBox="1"/>
          <p:nvPr/>
        </p:nvSpPr>
        <p:spPr>
          <a:xfrm>
            <a:off x="6115896" y="7158474"/>
            <a:ext cx="39644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mattak</a:t>
            </a:r>
          </a:p>
        </p:txBody>
      </p:sp>
      <p:sp>
        <p:nvSpPr>
          <p:cNvPr id="2048" name="TextBox 2047">
            <a:extLst>
              <a:ext uri="{FF2B5EF4-FFF2-40B4-BE49-F238E27FC236}">
                <a16:creationId xmlns:a16="http://schemas.microsoft.com/office/drawing/2014/main" id="{8D418FB1-52E0-BDA4-945E-6AE86C3F6384}"/>
              </a:ext>
            </a:extLst>
          </p:cNvPr>
          <p:cNvSpPr txBox="1"/>
          <p:nvPr/>
        </p:nvSpPr>
        <p:spPr>
          <a:xfrm>
            <a:off x="6047554" y="8257551"/>
            <a:ext cx="39644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neqi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834FF8E2-FBFE-CCAD-1963-801C49168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804" y="6427969"/>
            <a:ext cx="20331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Mattak neqiluunniit misissugassaq</a:t>
            </a:r>
          </a:p>
        </p:txBody>
      </p:sp>
    </p:spTree>
    <p:extLst>
      <p:ext uri="{BB962C8B-B14F-4D97-AF65-F5344CB8AC3E}">
        <p14:creationId xmlns:p14="http://schemas.microsoft.com/office/powerpoint/2010/main" val="1306090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170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Google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Georgette Yolande J. Louis</dc:creator>
  <cp:lastModifiedBy>Else Løvstrøm</cp:lastModifiedBy>
  <cp:revision>27</cp:revision>
  <cp:lastPrinted>2024-05-27T14:15:58Z</cp:lastPrinted>
  <dcterms:created xsi:type="dcterms:W3CDTF">2024-05-23T16:55:43Z</dcterms:created>
  <dcterms:modified xsi:type="dcterms:W3CDTF">2024-07-09T11:43:01Z</dcterms:modified>
</cp:coreProperties>
</file>